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036"/>
    <a:srgbClr val="AE0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101522"/>
              </p:ext>
            </p:extLst>
          </p:nvPr>
        </p:nvGraphicFramePr>
        <p:xfrm>
          <a:off x="374073" y="1579419"/>
          <a:ext cx="5852160" cy="4929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160">
                  <a:extLst>
                    <a:ext uri="{9D8B030D-6E8A-4147-A177-3AD203B41FA5}">
                      <a16:colId xmlns:a16="http://schemas.microsoft.com/office/drawing/2014/main" val="2286179276"/>
                    </a:ext>
                  </a:extLst>
                </a:gridCol>
              </a:tblGrid>
              <a:tr h="492945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Photo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1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04203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113430"/>
              </p:ext>
            </p:extLst>
          </p:nvPr>
        </p:nvGraphicFramePr>
        <p:xfrm>
          <a:off x="6900442" y="1579419"/>
          <a:ext cx="3953505" cy="2326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505">
                  <a:extLst>
                    <a:ext uri="{9D8B030D-6E8A-4147-A177-3AD203B41FA5}">
                      <a16:colId xmlns:a16="http://schemas.microsoft.com/office/drawing/2014/main" val="2286179276"/>
                    </a:ext>
                  </a:extLst>
                </a:gridCol>
              </a:tblGrid>
              <a:tr h="232657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Photo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2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04203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970292"/>
              </p:ext>
            </p:extLst>
          </p:nvPr>
        </p:nvGraphicFramePr>
        <p:xfrm>
          <a:off x="7856404" y="4169327"/>
          <a:ext cx="3953505" cy="2326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505">
                  <a:extLst>
                    <a:ext uri="{9D8B030D-6E8A-4147-A177-3AD203B41FA5}">
                      <a16:colId xmlns:a16="http://schemas.microsoft.com/office/drawing/2014/main" val="2286179276"/>
                    </a:ext>
                  </a:extLst>
                </a:gridCol>
              </a:tblGrid>
              <a:tr h="232657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Photo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3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04203"/>
                  </a:ext>
                </a:extLst>
              </a:tr>
            </a:tbl>
          </a:graphicData>
        </a:graphic>
      </p:graphicFrame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2" r="51155" b="76978"/>
          <a:stretch/>
        </p:blipFill>
        <p:spPr>
          <a:xfrm>
            <a:off x="374074" y="299258"/>
            <a:ext cx="5852159" cy="1113906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374073" y="1579419"/>
            <a:ext cx="3240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 Rounded MT Bold" panose="020F0704030504030204" pitchFamily="34" charset="0"/>
              </a:rPr>
              <a:t>Insérez vos photos !</a:t>
            </a:r>
            <a:endParaRPr lang="fr-FR" sz="1600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8044" y="315458"/>
            <a:ext cx="4231177" cy="1077905"/>
          </a:xfrm>
          <a:prstGeom prst="rect">
            <a:avLst/>
          </a:prstGeom>
          <a:solidFill>
            <a:srgbClr val="EFC0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74073" y="1377163"/>
            <a:ext cx="10025149" cy="3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417" y="465864"/>
            <a:ext cx="1095862" cy="777091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74072" y="283058"/>
            <a:ext cx="10025149" cy="3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8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468" y="3267119"/>
            <a:ext cx="935149" cy="663127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3386"/>
              </p:ext>
            </p:extLst>
          </p:nvPr>
        </p:nvGraphicFramePr>
        <p:xfrm>
          <a:off x="365759" y="374627"/>
          <a:ext cx="1043801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172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  <a:gridCol w="8758841">
                  <a:extLst>
                    <a:ext uri="{9D8B030D-6E8A-4147-A177-3AD203B41FA5}">
                      <a16:colId xmlns:a16="http://schemas.microsoft.com/office/drawing/2014/main" val="4140385449"/>
                    </a:ext>
                  </a:extLst>
                </a:gridCol>
              </a:tblGrid>
              <a:tr h="290617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THEMATIQUE</a:t>
                      </a:r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: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682930"/>
              </p:ext>
            </p:extLst>
          </p:nvPr>
        </p:nvGraphicFramePr>
        <p:xfrm>
          <a:off x="365759" y="848978"/>
          <a:ext cx="1046656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685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  <a:gridCol w="8321876">
                  <a:extLst>
                    <a:ext uri="{9D8B030D-6E8A-4147-A177-3AD203B41FA5}">
                      <a16:colId xmlns:a16="http://schemas.microsoft.com/office/drawing/2014/main" val="4140385449"/>
                    </a:ext>
                  </a:extLst>
                </a:gridCol>
              </a:tblGrid>
              <a:tr h="298963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NOM DE L’ACTION :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994521"/>
              </p:ext>
            </p:extLst>
          </p:nvPr>
        </p:nvGraphicFramePr>
        <p:xfrm>
          <a:off x="1587732" y="1363222"/>
          <a:ext cx="9216042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6042">
                  <a:extLst>
                    <a:ext uri="{9D8B030D-6E8A-4147-A177-3AD203B41FA5}">
                      <a16:colId xmlns:a16="http://schemas.microsoft.com/office/drawing/2014/main" val="2286179276"/>
                    </a:ext>
                  </a:extLst>
                </a:gridCol>
              </a:tblGrid>
              <a:tr h="2014290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Définition de l’objectif de l’action …</a:t>
                      </a: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r>
                        <a:rPr lang="fr-FR" sz="1400" dirty="0" smtClean="0">
                          <a:latin typeface="Arial Rounded MT Bold" panose="020F0704030504030204" pitchFamily="34" charset="0"/>
                        </a:rPr>
                        <a:t>                                             </a:t>
                      </a:r>
                      <a:endParaRPr lang="fr-FR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04203"/>
                  </a:ext>
                </a:extLst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843963"/>
              </p:ext>
            </p:extLst>
          </p:nvPr>
        </p:nvGraphicFramePr>
        <p:xfrm>
          <a:off x="1587731" y="1363134"/>
          <a:ext cx="1172401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401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</a:tblGrid>
              <a:tr h="304711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OBJECTIF: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52114"/>
              </p:ext>
            </p:extLst>
          </p:nvPr>
        </p:nvGraphicFramePr>
        <p:xfrm>
          <a:off x="1587732" y="3548804"/>
          <a:ext cx="9216041" cy="201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6041">
                  <a:extLst>
                    <a:ext uri="{9D8B030D-6E8A-4147-A177-3AD203B41FA5}">
                      <a16:colId xmlns:a16="http://schemas.microsoft.com/office/drawing/2014/main" val="2286179276"/>
                    </a:ext>
                  </a:extLst>
                </a:gridCol>
              </a:tblGrid>
              <a:tr h="2014290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           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Explication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de l’action, contexte …                                                                                                        </a:t>
                      </a: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sz="1400" b="0" baseline="0" dirty="0" smtClean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604203"/>
                  </a:ext>
                </a:extLst>
              </a:tr>
            </a:tbl>
          </a:graphicData>
        </a:graphic>
      </p:graphicFrame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6985"/>
              </p:ext>
            </p:extLst>
          </p:nvPr>
        </p:nvGraphicFramePr>
        <p:xfrm>
          <a:off x="365760" y="6164016"/>
          <a:ext cx="5378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102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  <a:gridCol w="3940234">
                  <a:extLst>
                    <a:ext uri="{9D8B030D-6E8A-4147-A177-3AD203B41FA5}">
                      <a16:colId xmlns:a16="http://schemas.microsoft.com/office/drawing/2014/main" val="4140385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PUBLIC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VISE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: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43314"/>
              </p:ext>
            </p:extLst>
          </p:nvPr>
        </p:nvGraphicFramePr>
        <p:xfrm>
          <a:off x="365759" y="5689665"/>
          <a:ext cx="5378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397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  <a:gridCol w="4596939">
                  <a:extLst>
                    <a:ext uri="{9D8B030D-6E8A-4147-A177-3AD203B41FA5}">
                      <a16:colId xmlns:a16="http://schemas.microsoft.com/office/drawing/2014/main" val="4140385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DATE </a:t>
                      </a:r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:</a:t>
                      </a:r>
                      <a:endParaRPr lang="fr-FR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30710"/>
              </p:ext>
            </p:extLst>
          </p:nvPr>
        </p:nvGraphicFramePr>
        <p:xfrm>
          <a:off x="6470073" y="6164016"/>
          <a:ext cx="5378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054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  <a:gridCol w="2621282">
                  <a:extLst>
                    <a:ext uri="{9D8B030D-6E8A-4147-A177-3AD203B41FA5}">
                      <a16:colId xmlns:a16="http://schemas.microsoft.com/office/drawing/2014/main" val="4140385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NOMBRE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DE PARTICIPANTS :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995346"/>
              </p:ext>
            </p:extLst>
          </p:nvPr>
        </p:nvGraphicFramePr>
        <p:xfrm>
          <a:off x="6470073" y="5689665"/>
          <a:ext cx="53783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567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  <a:gridCol w="4441769">
                  <a:extLst>
                    <a:ext uri="{9D8B030D-6E8A-4147-A177-3AD203B41FA5}">
                      <a16:colId xmlns:a16="http://schemas.microsoft.com/office/drawing/2014/main" val="4140385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LIEU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: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390587"/>
              </p:ext>
            </p:extLst>
          </p:nvPr>
        </p:nvGraphicFramePr>
        <p:xfrm>
          <a:off x="1587731" y="3548804"/>
          <a:ext cx="139253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536">
                  <a:extLst>
                    <a:ext uri="{9D8B030D-6E8A-4147-A177-3AD203B41FA5}">
                      <a16:colId xmlns:a16="http://schemas.microsoft.com/office/drawing/2014/main" val="1678717414"/>
                    </a:ext>
                  </a:extLst>
                </a:gridCol>
              </a:tblGrid>
              <a:tr h="269663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DESCRIPTIF :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897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5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eur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134</TotalTime>
  <Words>46</Words>
  <Application>Microsoft Office PowerPoint</Application>
  <PresentationFormat>Grand écran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 Rounded MT Bold</vt:lpstr>
      <vt:lpstr>Century Gothic</vt:lpstr>
      <vt:lpstr>Wingdings 3</vt:lpstr>
      <vt:lpstr>Secteur</vt:lpstr>
      <vt:lpstr>Présentation PowerPoint</vt:lpstr>
      <vt:lpstr>Présentation PowerPoint</vt:lpstr>
    </vt:vector>
  </TitlesOfParts>
  <Company>mairie-ida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Maxime BARREL</dc:creator>
  <cp:lastModifiedBy>Maxime BARREL</cp:lastModifiedBy>
  <cp:revision>14</cp:revision>
  <dcterms:created xsi:type="dcterms:W3CDTF">2022-12-12T09:41:05Z</dcterms:created>
  <dcterms:modified xsi:type="dcterms:W3CDTF">2023-01-02T09:52:25Z</dcterms:modified>
</cp:coreProperties>
</file>